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196752"/>
            <a:ext cx="7772400" cy="1828800"/>
          </a:xfrm>
        </p:spPr>
        <p:txBody>
          <a:bodyPr>
            <a:noAutofit/>
          </a:bodyPr>
          <a:lstStyle/>
          <a:p>
            <a:r>
              <a:rPr lang="ru-RU" sz="6200" dirty="0" smtClean="0"/>
              <a:t>МЕТОДИЧЕСКИЙ  СЕМИНАР</a:t>
            </a:r>
            <a:endParaRPr lang="ru-RU" sz="6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789040"/>
            <a:ext cx="7992888" cy="2448272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РУКОВОДИТЕЛЕЙ И ПРЕПОДАВАТЕЛЕЙ </a:t>
            </a:r>
          </a:p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ВОСКРЕСНЫХ ШКОЛ </a:t>
            </a:r>
          </a:p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САРАТОВАКОЙ ЕПАРХИИ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4896544"/>
          </a:xfrm>
        </p:spPr>
        <p:txBody>
          <a:bodyPr>
            <a:normAutofit/>
          </a:bodyPr>
          <a:lstStyle/>
          <a:p>
            <a:pPr algn="ctr"/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«РОЛЬ И ЗНАЧЕНИЕ ЦЕРКОВНОЙ ИСТОРИИ </a:t>
            </a:r>
            <a:b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ОБРАЗОВАТЕЛЬНОЙ ДЕЯТЕЛЬНОСТИ ВОСКРЕСНЫХ ШКОЛ»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191">
      <a:dk1>
        <a:sysClr val="windowText" lastClr="000000"/>
      </a:dk1>
      <a:lt1>
        <a:sysClr val="window" lastClr="FFFFFF"/>
      </a:lt1>
      <a:dk2>
        <a:srgbClr val="323232"/>
      </a:dk2>
      <a:lt2>
        <a:srgbClr val="92D050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</TotalTime>
  <Words>16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МЕТОДИЧЕСКИЙ  СЕМИНАР</vt:lpstr>
      <vt:lpstr>«РОЛЬ И ЗНАЧЕНИЕ ЦЕРКОВНОЙ ИСТОРИИ  В ОБРАЗОВАТЕЛЬНОЙ ДЕЯТЕЛЬНОСТИ ВОСКРЕСНЫХ ШКОЛ»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 СЕМИНАР</dc:title>
  <dc:creator>Семья</dc:creator>
  <cp:lastModifiedBy>Семья</cp:lastModifiedBy>
  <cp:revision>4</cp:revision>
  <dcterms:created xsi:type="dcterms:W3CDTF">2016-10-27T11:18:04Z</dcterms:created>
  <dcterms:modified xsi:type="dcterms:W3CDTF">2016-10-27T11:42:20Z</dcterms:modified>
</cp:coreProperties>
</file>