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72" r:id="rId11"/>
    <p:sldId id="262" r:id="rId12"/>
    <p:sldId id="264" r:id="rId13"/>
    <p:sldId id="263" r:id="rId14"/>
    <p:sldId id="268" r:id="rId15"/>
    <p:sldId id="270" r:id="rId16"/>
    <p:sldId id="271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6192688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</a:rPr>
              <a:t>РАБОТЫ</a:t>
            </a:r>
            <a:br>
              <a:rPr lang="ru-RU" sz="5400" b="1" i="1" dirty="0" smtClean="0">
                <a:solidFill>
                  <a:srgbClr val="FFFF00"/>
                </a:solidFill>
              </a:rPr>
            </a:br>
            <a:r>
              <a:rPr lang="ru-RU" sz="5400" b="1" i="1" dirty="0" smtClean="0">
                <a:solidFill>
                  <a:srgbClr val="FFFF00"/>
                </a:solidFill>
              </a:rPr>
              <a:t> ЛАУРЕАТОВ</a:t>
            </a:r>
            <a:br>
              <a:rPr lang="ru-RU" sz="5400" b="1" i="1" dirty="0" smtClean="0">
                <a:solidFill>
                  <a:srgbClr val="FFFF00"/>
                </a:solidFill>
              </a:rPr>
            </a:br>
            <a:r>
              <a:rPr lang="ru-RU" sz="5400" b="1" i="1" dirty="0" smtClean="0">
                <a:solidFill>
                  <a:srgbClr val="FFFF00"/>
                </a:solidFill>
              </a:rPr>
              <a:t>регионального этапа ХII Международного конкурса детского рисунка «КРАСОТА БОЖЬЕГО МИРА</a:t>
            </a:r>
            <a:r>
              <a:rPr lang="ru-RU" sz="5400" b="1" i="1" dirty="0" smtClean="0">
                <a:solidFill>
                  <a:srgbClr val="FFFF00"/>
                </a:solidFill>
              </a:rPr>
              <a:t>»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мья\Desktop\Работы лауреатов\_MG_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15" y="1505309"/>
            <a:ext cx="7614109" cy="523605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«ЛЕТО В ДЕРЕВНЕ», КВИТКА МАКСИМ,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(9 лет)</a:t>
            </a:r>
            <a:endParaRPr lang="ru-RU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484784"/>
            <a:ext cx="3816424" cy="41764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«ТРОИЦКИЙ СОБОР», 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3600" b="1" i="1" dirty="0" smtClean="0">
                <a:solidFill>
                  <a:srgbClr val="FFFF00"/>
                </a:solidFill>
              </a:rPr>
              <a:t>КЛОЧАН ВИКТОРИЯ, 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«Красота Божьего мира» (14 лет) </a:t>
            </a:r>
            <a:endParaRPr lang="ru-RU" sz="2200" dirty="0"/>
          </a:p>
        </p:txBody>
      </p:sp>
      <p:pic>
        <p:nvPicPr>
          <p:cNvPr id="6146" name="Picture 2" descr="C:\Users\Семья\Desktop\Работы лауреатов\_MG_0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027"/>
            <a:ext cx="4744745" cy="677134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«НА ВЕНЧАНИЕ», КРИВОРУЧКО АЛЕКСАНДРА,</a:t>
            </a:r>
            <a:r>
              <a:rPr lang="ru-RU" sz="3200" b="1" i="1" dirty="0" smtClean="0">
                <a:solidFill>
                  <a:srgbClr val="FFFF00"/>
                </a:solidFill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(15 лет)</a:t>
            </a:r>
            <a:endParaRPr lang="ru-RU" sz="2200" dirty="0"/>
          </a:p>
        </p:txBody>
      </p:sp>
      <p:pic>
        <p:nvPicPr>
          <p:cNvPr id="8194" name="Picture 2" descr="C:\Users\Семья\Desktop\Работы лауреатов\_MG_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506622" cy="52117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799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i="1" dirty="0" smtClean="0">
                <a:solidFill>
                  <a:srgbClr val="FFFF00"/>
                </a:solidFill>
              </a:rPr>
              <a:t>«ГОРОД ЧУДНЫЙ, ГОРОД ДРЕВНИЙ», МИРОНОВА АЛИНА,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200" b="1" i="1" dirty="0" smtClean="0">
                <a:solidFill>
                  <a:srgbClr val="FFFF00"/>
                </a:solidFill>
              </a:rPr>
              <a:t>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(14 лет) </a:t>
            </a:r>
            <a:endParaRPr lang="ru-RU" sz="2200" dirty="0"/>
          </a:p>
        </p:txBody>
      </p:sp>
      <p:pic>
        <p:nvPicPr>
          <p:cNvPr id="7170" name="Picture 2" descr="C:\Users\Семья\Desktop\Работы лауреатов\_MG_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29606"/>
            <a:ext cx="7499656" cy="52117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078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i="1" dirty="0" smtClean="0">
                <a:solidFill>
                  <a:srgbClr val="FFFF00"/>
                </a:solidFill>
              </a:rPr>
              <a:t>«ЛЮБИМЫЙ УГОЛОК ГОРОДА…», ТЕЛЯТНИКОВ АРТЕМ,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(13 лет)</a:t>
            </a:r>
            <a:endParaRPr lang="ru-RU" sz="2200" dirty="0"/>
          </a:p>
        </p:txBody>
      </p:sp>
      <p:pic>
        <p:nvPicPr>
          <p:cNvPr id="12290" name="Picture 2" descr="C:\Users\Семья\Desktop\Работы лауреатов\_MG_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6343" y="1484784"/>
            <a:ext cx="4651921" cy="52875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мья\Desktop\Работы лауреатов\_MG_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488832" cy="519511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«КОНЕЦ АВГУСТА», МОХНАЧЕВА ЕКАТЕРИНА,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(13 лет)</a:t>
            </a:r>
            <a:endParaRPr lang="ru-RU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мья\Desktop\Работы лауреатов\_MG_0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93252"/>
            <a:ext cx="7488832" cy="52062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i="1" dirty="0" smtClean="0">
                <a:solidFill>
                  <a:srgbClr val="FFFF00"/>
                </a:solidFill>
              </a:rPr>
              <a:t>«УТРЕННИЙ ПЕРЕЗВОН», ЭРГАШЕВА ВЕРОНИКА,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(14 лет)</a:t>
            </a:r>
            <a:endParaRPr lang="ru-RU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емья\Desktop\Работы лауреатов\_MG_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7110"/>
            <a:ext cx="7736517" cy="525425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1207896"/>
          </a:xfrm>
          <a:prstGeom prst="rect">
            <a:avLst/>
          </a:prstGeom>
        </p:spPr>
        <p:txBody>
          <a:bodyPr rIns="9144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«ХРАМ МОЕЙ ДУШИ», СЕННОВСКИЙ МАТВЕЙ,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лауреат регионального этапа ХII Международного конкурса </a:t>
            </a:r>
            <a:b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детского рисунка «Красота Божьего мира» (14 лет)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37526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</a:rPr>
              <a:t>«КОНИ НА ЛУГУ», ВИХРОВА СОФИЯ, </a:t>
            </a:r>
            <a:br>
              <a:rPr lang="ru-RU" sz="32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лауреат регионального этапа ХII Международного конкурса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детского рисунка «Красота Божьего мира» (7 лет)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Семья\Desktop\Работы лауреатов\_MG_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90377"/>
            <a:ext cx="7488832" cy="51978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412776"/>
            <a:ext cx="3888432" cy="3240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«ЗАЧЕМ ТЫ УСОМНИЛСЯ…», УТКИН ИВАН, </a:t>
            </a:r>
            <a:r>
              <a:rPr lang="ru-RU" sz="2200" b="1" i="1" dirty="0" smtClean="0">
                <a:solidFill>
                  <a:srgbClr val="FFFF00"/>
                </a:solidFill>
              </a:rPr>
              <a:t/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(8 лет) </a:t>
            </a:r>
            <a:endParaRPr lang="ru-RU" sz="2200" dirty="0"/>
          </a:p>
        </p:txBody>
      </p:sp>
      <p:pic>
        <p:nvPicPr>
          <p:cNvPr id="2050" name="Picture 2" descr="C:\Users\Семья\Desktop\Работы лауреатов\_MG_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1055"/>
            <a:ext cx="4712855" cy="667031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«ЛАВРА», МОСКВИЧЕВ ВЛАДИМИР,</a:t>
            </a:r>
            <a:r>
              <a:rPr lang="ru-RU" sz="32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детского рисунка «Красота Божьего мира» (6 лет) </a:t>
            </a:r>
            <a:endParaRPr lang="ru-RU" sz="2000" dirty="0"/>
          </a:p>
        </p:txBody>
      </p:sp>
      <p:pic>
        <p:nvPicPr>
          <p:cNvPr id="3074" name="Picture 2" descr="C:\Users\Семья\Desktop\Работы лауреатов\_MG_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632848" cy="527646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84784"/>
            <a:ext cx="4176464" cy="439248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«АНГЕЛ ХРИСТОВ», АЛПАТОВА ЭМИЛИЯ, </a:t>
            </a:r>
            <a:r>
              <a:rPr lang="ru-RU" sz="2200" b="1" i="1" dirty="0" smtClean="0">
                <a:solidFill>
                  <a:srgbClr val="FFFF00"/>
                </a:solidFill>
              </a:rPr>
              <a:t/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«Красота Божьего мира»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(5 лет)</a:t>
            </a:r>
            <a:r>
              <a:rPr lang="ru-RU" sz="2200" b="1" i="1" dirty="0" smtClean="0">
                <a:solidFill>
                  <a:srgbClr val="FFFF00"/>
                </a:solidFill>
              </a:rPr>
              <a:t> </a:t>
            </a:r>
            <a:endParaRPr lang="ru-RU" sz="2200" dirty="0"/>
          </a:p>
        </p:txBody>
      </p:sp>
      <p:pic>
        <p:nvPicPr>
          <p:cNvPr id="4098" name="Picture 2" descr="C:\Users\Семья\Desktop\Работы лауреатов\_MG_0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362" y="44624"/>
            <a:ext cx="4644126" cy="671118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«НОЕВ КОВЧЕГ», ДИДЫК СОФИЯ</a:t>
            </a:r>
            <a:r>
              <a:rPr lang="ru-RU" sz="2000" b="1" i="1" dirty="0" smtClean="0">
                <a:solidFill>
                  <a:srgbClr val="FFFF00"/>
                </a:solidFill>
              </a:rPr>
              <a:t>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 «Красота Божьего мира» (6 лет) </a:t>
            </a:r>
            <a:endParaRPr lang="ru-RU" sz="2200" dirty="0"/>
          </a:p>
        </p:txBody>
      </p:sp>
      <p:pic>
        <p:nvPicPr>
          <p:cNvPr id="5122" name="Picture 2" descr="C:\Users\Семья\Desktop\Работы лауреатов\_MG_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75917"/>
            <a:ext cx="7632848" cy="516545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i="1" dirty="0" smtClean="0">
                <a:solidFill>
                  <a:srgbClr val="FFFF00"/>
                </a:solidFill>
              </a:rPr>
              <a:t>«ПЕРЕХОД ЧЕРЕЗ ПУСТЫНЮ», КУСМАРЦЕВА ЕКАТЕРИНА,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детского рисунка «Красота Божьего мира» (10 лет)</a:t>
            </a:r>
            <a:endParaRPr lang="ru-RU" sz="2000" dirty="0"/>
          </a:p>
        </p:txBody>
      </p:sp>
      <p:pic>
        <p:nvPicPr>
          <p:cNvPr id="9218" name="Picture 2" descr="C:\Users\Семья\Desktop\Работы лауреатов\_MG_0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171" y="1484784"/>
            <a:ext cx="7312245" cy="51845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556792"/>
            <a:ext cx="3960440" cy="38164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«КУПОЛАМИ 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3600" b="1" i="1" dirty="0" smtClean="0">
                <a:solidFill>
                  <a:srgbClr val="FFFF00"/>
                </a:solidFill>
              </a:rPr>
              <a:t>В ОБЛАКАХ», БЕЛОУСОВА АНАСТАСИЯ,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200" b="1" i="1" dirty="0" smtClean="0">
                <a:solidFill>
                  <a:srgbClr val="FFFF00"/>
                </a:solidFill>
              </a:rPr>
              <a:t>лауреат регионального этапа ХII Международного конкурса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детского рисунка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 «Красота Божьего мира»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smtClean="0">
                <a:solidFill>
                  <a:srgbClr val="FFFF00"/>
                </a:solidFill>
              </a:rPr>
              <a:t>(11 лет)</a:t>
            </a:r>
            <a:endParaRPr lang="ru-RU" sz="2200" dirty="0"/>
          </a:p>
        </p:txBody>
      </p:sp>
      <p:pic>
        <p:nvPicPr>
          <p:cNvPr id="10242" name="Picture 2" descr="C:\Users\Семья\Desktop\Работы лауреатов\_MG_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4700437" cy="676875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i="1" dirty="0" smtClean="0">
                <a:solidFill>
                  <a:srgbClr val="FFFF00"/>
                </a:solidFill>
              </a:rPr>
              <a:t>«БЕСЕДА ПОСЛЕ ВЕЧЕРИ», ШАПОВАЛОВА АННА,</a:t>
            </a:r>
            <a:br>
              <a:rPr lang="ru-RU" sz="33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 лауреат регионального этапа ХII Международного конкурса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детского рисунка «Красота Божьего мира» (11 лет)</a:t>
            </a:r>
            <a:endParaRPr lang="ru-RU" sz="2000" dirty="0"/>
          </a:p>
        </p:txBody>
      </p:sp>
      <p:pic>
        <p:nvPicPr>
          <p:cNvPr id="11266" name="Picture 2" descr="C:\Users\Семья\Desktop\Работы лауреатов\_MG_0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15137"/>
            <a:ext cx="6840760" cy="52262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203">
      <a:dk1>
        <a:sysClr val="windowText" lastClr="000000"/>
      </a:dk1>
      <a:lt1>
        <a:sysClr val="window" lastClr="FFFFFF"/>
      </a:lt1>
      <a:dk2>
        <a:srgbClr val="66A7B8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78</TotalTime>
  <Words>114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Литейная</vt:lpstr>
      <vt:lpstr>РАБОТЫ  ЛАУРЕАТОВ регионального этапа ХII Международного конкурса детского рисунка «КРАСОТА БОЖЬЕГО МИРА»</vt:lpstr>
      <vt:lpstr>«КОНИ НА ЛУГУ», ВИХРОВА СОФИЯ,  лауреат регионального этапа ХII Международного конкурса  детского рисунка «Красота Божьего мира» (7 лет)  </vt:lpstr>
      <vt:lpstr>«ЗАЧЕМ ТЫ УСОМНИЛСЯ…», УТКИН ИВАН,   лауреат регионального этапа ХII Международного конкурса  детского рисунка «Красота Божьего мира» (8 лет) </vt:lpstr>
      <vt:lpstr>«ЛАВРА», МОСКВИЧЕВ ВЛАДИМИР,   лауреат регионального этапа ХII Международного конкурса  детского рисунка «Красота Божьего мира» (6 лет) </vt:lpstr>
      <vt:lpstr>«АНГЕЛ ХРИСТОВ», АЛПАТОВА ЭМИЛИЯ,   лауреат регионального этапа ХII Международного конкурса  детского рисунка  «Красота Божьего мира»  (5 лет) </vt:lpstr>
      <vt:lpstr>«НОЕВ КОВЧЕГ», ДИДЫК СОФИЯ,   лауреат регионального этапа ХII Международного конкурса  детского рисунка «Красота Божьего мира» (6 лет) </vt:lpstr>
      <vt:lpstr>«ПЕРЕХОД ЧЕРЕЗ ПУСТЫНЮ», КУСМАРЦЕВА ЕКАТЕРИНА,  лауреат регионального этапа ХII Международного конкурса  детского рисунка «Красота Божьего мира» (10 лет)</vt:lpstr>
      <vt:lpstr>«КУПОЛАМИ  В ОБЛАКАХ», БЕЛОУСОВА АНАСТАСИЯ,  лауреат регионального этапа ХII Международного конкурса  детского рисунка  «Красота Божьего мира»  (11 лет)</vt:lpstr>
      <vt:lpstr>«БЕСЕДА ПОСЛЕ ВЕЧЕРИ», ШАПОВАЛОВА АННА,  лауреат регионального этапа ХII Международного конкурса  детского рисунка «Красота Божьего мира» (11 лет)</vt:lpstr>
      <vt:lpstr>«ЛЕТО В ДЕРЕВНЕ», КВИТКА МАКСИМ,  лауреат регионального этапа ХII Международного конкурса  детского рисунка «Красота Божьего мира» (9 лет)</vt:lpstr>
      <vt:lpstr>«ТРОИЦКИЙ СОБОР»,  КЛОЧАН ВИКТОРИЯ,   лауреат регионального этапа ХII Международного конкурса  детского рисунка  «Красота Божьего мира» (14 лет) </vt:lpstr>
      <vt:lpstr>«НА ВЕНЧАНИЕ», КРИВОРУЧКО АЛЕКСАНДРА,  лауреат регионального этапа ХII Международного конкурса  детского рисунка «Красота Божьего мира» (15 лет)</vt:lpstr>
      <vt:lpstr>«ГОРОД ЧУДНЫЙ, ГОРОД ДРЕВНИЙ», МИРОНОВА АЛИНА,  лауреат регионального этапа ХII Международного конкурса  детского рисунка «Красота Божьего мира» (14 лет) </vt:lpstr>
      <vt:lpstr>«ЛЮБИМЫЙ УГОЛОК ГОРОДА…», ТЕЛЯТНИКОВ АРТЕМ,  лауреат регионального этапа ХII Международного конкурса  детского рисунка «Красота Божьего мира» (13 лет)</vt:lpstr>
      <vt:lpstr>«КОНЕЦ АВГУСТА», МОХНАЧЕВА ЕКАТЕРИНА,  лауреат регионального этапа ХII Международного конкурса  детского рисунка «Красота Божьего мира» (13 лет)</vt:lpstr>
      <vt:lpstr>«УТРЕННИЙ ПЕРЕЗВОН», ЭРГАШЕВА ВЕРОНИКА,  лауреат регионального этапа ХII Международного конкурса  детского рисунка «Красота Божьего мира» (14 лет)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РАБОТЫ ЛАУРЕАТОВ регионального этапа ХII Международного конкурса детского рисунка «Красота Божьего мира</dc:title>
  <dc:creator>Семья</dc:creator>
  <cp:lastModifiedBy>Семья</cp:lastModifiedBy>
  <cp:revision>27</cp:revision>
  <dcterms:created xsi:type="dcterms:W3CDTF">2016-11-08T09:24:12Z</dcterms:created>
  <dcterms:modified xsi:type="dcterms:W3CDTF">2016-11-08T10:51:28Z</dcterms:modified>
</cp:coreProperties>
</file>